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57" r:id="rId3"/>
    <p:sldId id="259" r:id="rId4"/>
    <p:sldId id="261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-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>
                <a:latin typeface="Berlin Sans FB Demi" panose="020E0802020502020306" pitchFamily="34" charset="0"/>
              </a:rPr>
              <a:t>Tell someone what each sentence means, </a:t>
            </a:r>
            <a:r>
              <a:rPr lang="en-US" sz="3800" b="1" dirty="0" smtClean="0">
                <a:latin typeface="Berlin Sans FB Demi" panose="020E0802020502020306" pitchFamily="34" charset="0"/>
              </a:rPr>
              <a:t>then do a perspective change – rewrite each sentence with “je”</a:t>
            </a:r>
            <a:r>
              <a:rPr lang="en-US" sz="4000" b="1" dirty="0" smtClean="0">
                <a:latin typeface="Berlin Sans FB Demi" panose="020E0802020502020306" pitchFamily="34" charset="0"/>
              </a:rPr>
              <a:t/>
            </a:r>
            <a:br>
              <a:rPr lang="en-US" sz="4000" b="1" dirty="0" smtClean="0">
                <a:latin typeface="Berlin Sans FB Demi" panose="020E0802020502020306" pitchFamily="34" charset="0"/>
              </a:rPr>
            </a:b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418" y="2639292"/>
            <a:ext cx="10723418" cy="3775363"/>
          </a:xfrm>
        </p:spPr>
        <p:txBody>
          <a:bodyPr>
            <a:normAutofit fontScale="92500" lnSpcReduction="10000"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/>
              <a:t>Victoria </a:t>
            </a:r>
            <a:r>
              <a:rPr lang="fr-FR" sz="3600" b="1" dirty="0" smtClean="0">
                <a:solidFill>
                  <a:srgbClr val="00B050"/>
                </a:solidFill>
              </a:rPr>
              <a:t>s’est </a:t>
            </a:r>
            <a:r>
              <a:rPr lang="fr-FR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préparé</a:t>
            </a:r>
            <a:r>
              <a:rPr lang="fr-FR" sz="3600" b="1" dirty="0" smtClean="0">
                <a:solidFill>
                  <a:srgbClr val="00B050"/>
                </a:solidFill>
              </a:rPr>
              <a:t>e </a:t>
            </a:r>
            <a:r>
              <a:rPr lang="fr-FR" sz="3600" b="1" dirty="0" smtClean="0"/>
              <a:t>pour le diner.</a:t>
            </a:r>
            <a:endParaRPr lang="fr-FR" sz="3600" b="1" dirty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Victori</a:t>
            </a:r>
            <a:r>
              <a:rPr lang="fr-FR" sz="3600" b="1" dirty="0" smtClean="0"/>
              <a:t>a n’</a:t>
            </a:r>
            <a:r>
              <a:rPr lang="fr-FR" sz="3600" b="1" dirty="0" smtClean="0">
                <a:solidFill>
                  <a:srgbClr val="00B050"/>
                </a:solidFill>
              </a:rPr>
              <a:t>avait </a:t>
            </a:r>
            <a:r>
              <a:rPr lang="fr-FR" sz="3600" b="1" dirty="0" smtClean="0"/>
              <a:t>personne avec qui elle </a:t>
            </a:r>
            <a:r>
              <a:rPr lang="fr-FR" sz="3600" b="1" dirty="0" smtClean="0">
                <a:solidFill>
                  <a:srgbClr val="00B050"/>
                </a:solidFill>
              </a:rPr>
              <a:t>pouvait </a:t>
            </a:r>
            <a:r>
              <a:rPr lang="fr-FR" sz="3600" b="1" dirty="0" smtClean="0"/>
              <a:t>diner.</a:t>
            </a:r>
            <a:endParaRPr lang="fr-FR" sz="3600" b="1" dirty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Alors, Victoria </a:t>
            </a:r>
            <a:r>
              <a:rPr lang="fr-FR" sz="3600" b="1" dirty="0" smtClean="0">
                <a:solidFill>
                  <a:srgbClr val="00B050"/>
                </a:solidFill>
              </a:rPr>
              <a:t>a</a:t>
            </a:r>
            <a:r>
              <a:rPr lang="fr-FR" sz="3600" b="1" dirty="0" smtClean="0"/>
              <a:t> mis </a:t>
            </a:r>
            <a:r>
              <a:rPr lang="fr-FR" sz="3600" b="1" dirty="0" smtClean="0">
                <a:solidFill>
                  <a:srgbClr val="00B050"/>
                </a:solidFill>
              </a:rPr>
              <a:t>ses</a:t>
            </a:r>
            <a:r>
              <a:rPr lang="fr-FR" sz="3600" b="1" dirty="0" smtClean="0"/>
              <a:t> sandales et elle </a:t>
            </a:r>
            <a:r>
              <a:rPr lang="fr-FR" sz="3600" b="1" dirty="0" smtClean="0">
                <a:solidFill>
                  <a:srgbClr val="00B050"/>
                </a:solidFill>
              </a:rPr>
              <a:t>est </a:t>
            </a:r>
            <a:r>
              <a:rPr lang="fr-FR" sz="3600" b="1" dirty="0" smtClean="0"/>
              <a:t>sorti</a:t>
            </a:r>
            <a:r>
              <a:rPr lang="fr-FR" sz="3600" b="1" dirty="0" smtClean="0">
                <a:solidFill>
                  <a:srgbClr val="00B050"/>
                </a:solidFill>
              </a:rPr>
              <a:t>e</a:t>
            </a:r>
            <a:r>
              <a:rPr lang="fr-FR" sz="3600" b="1" dirty="0" smtClean="0"/>
              <a:t> seul</a:t>
            </a:r>
            <a:r>
              <a:rPr lang="fr-FR" sz="3600" b="1" dirty="0" smtClean="0">
                <a:solidFill>
                  <a:srgbClr val="00B050"/>
                </a:solidFill>
              </a:rPr>
              <a:t>e</a:t>
            </a:r>
            <a:r>
              <a:rPr lang="fr-FR" sz="3600" b="1" dirty="0" smtClean="0"/>
              <a:t>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À minuit, Victoria </a:t>
            </a:r>
            <a:r>
              <a:rPr lang="fr-FR" sz="3600" b="1" dirty="0" smtClean="0">
                <a:solidFill>
                  <a:srgbClr val="00B050"/>
                </a:solidFill>
              </a:rPr>
              <a:t>a </a:t>
            </a:r>
            <a:r>
              <a:rPr lang="fr-FR" sz="3600" b="1" dirty="0" smtClean="0"/>
              <a:t>entendu Tyler entrer dans la chambre.</a:t>
            </a:r>
            <a:endParaRPr lang="fr-FR" sz="3600" b="1" dirty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Victoria </a:t>
            </a:r>
            <a:r>
              <a:rPr lang="fr-FR" sz="3600" b="1" dirty="0" smtClean="0">
                <a:solidFill>
                  <a:srgbClr val="00B050"/>
                </a:solidFill>
              </a:rPr>
              <a:t>a </a:t>
            </a:r>
            <a:r>
              <a:rPr lang="fr-FR" sz="3600" b="1" dirty="0" smtClean="0"/>
              <a:t>dit qu’elle </a:t>
            </a:r>
            <a:r>
              <a:rPr lang="fr-FR" sz="3600" b="1" dirty="0" smtClean="0">
                <a:solidFill>
                  <a:srgbClr val="00B050"/>
                </a:solidFill>
              </a:rPr>
              <a:t>s’est</a:t>
            </a:r>
            <a:r>
              <a:rPr lang="fr-FR" sz="3600" b="1" dirty="0" smtClean="0"/>
              <a:t> amusé</a:t>
            </a:r>
            <a:r>
              <a:rPr lang="fr-FR" sz="3600" b="1" dirty="0" smtClean="0">
                <a:solidFill>
                  <a:srgbClr val="00B050"/>
                </a:solidFill>
              </a:rPr>
              <a:t>e</a:t>
            </a:r>
            <a:r>
              <a:rPr lang="fr-FR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; elle</a:t>
            </a:r>
            <a:r>
              <a:rPr lang="fr-FR" sz="3600" b="1" dirty="0" smtClean="0">
                <a:solidFill>
                  <a:srgbClr val="00B050"/>
                </a:solidFill>
              </a:rPr>
              <a:t> a </a:t>
            </a:r>
            <a:r>
              <a:rPr lang="fr-FR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menti</a:t>
            </a:r>
            <a:r>
              <a:rPr lang="fr-FR" sz="3600" b="1" dirty="0" smtClean="0"/>
              <a:t>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530352" lvl="1" indent="0">
              <a:buNone/>
            </a:pP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8234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0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3200" b="1" dirty="0" smtClean="0">
                <a:latin typeface="Brush Script MT" panose="03060802040406070304" pitchFamily="66" charset="0"/>
              </a:rPr>
              <a:t/>
            </a:r>
            <a:br>
              <a:rPr lang="en-US" sz="3200" b="1" dirty="0" smtClean="0">
                <a:latin typeface="Brush Script MT" panose="03060802040406070304" pitchFamily="66" charset="0"/>
              </a:rPr>
            </a:br>
            <a:r>
              <a:rPr lang="en-US" sz="3800" b="1" dirty="0">
                <a:latin typeface="Berlin Sans FB Demi" panose="020E0802020502020306" pitchFamily="34" charset="0"/>
              </a:rPr>
              <a:t>Tell someone what each sentence means, </a:t>
            </a:r>
            <a:r>
              <a:rPr lang="en-US" sz="3800" b="1" dirty="0" smtClean="0">
                <a:latin typeface="Berlin Sans FB Demi" panose="020E0802020502020306" pitchFamily="34" charset="0"/>
              </a:rPr>
              <a:t>then do a perspective change – rewrite each sentence with “je”</a:t>
            </a:r>
            <a:r>
              <a:rPr lang="en-US" sz="4000" b="1" dirty="0" smtClean="0">
                <a:latin typeface="Berlin Sans FB Demi" panose="020E0802020502020306" pitchFamily="34" charset="0"/>
              </a:rPr>
              <a:t/>
            </a:r>
            <a:br>
              <a:rPr lang="en-US" sz="4000" b="1" dirty="0" smtClean="0">
                <a:latin typeface="Berlin Sans FB Demi" panose="020E0802020502020306" pitchFamily="34" charset="0"/>
              </a:rPr>
            </a:br>
            <a:endParaRPr lang="en-US" sz="105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418" y="2639292"/>
            <a:ext cx="10723418" cy="3775363"/>
          </a:xfrm>
        </p:spPr>
        <p:txBody>
          <a:bodyPr>
            <a:normAutofit lnSpcReduction="10000"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dirty="0" smtClean="0">
                <a:solidFill>
                  <a:srgbClr val="00B050"/>
                </a:solidFill>
              </a:rPr>
              <a:t>me suis </a:t>
            </a:r>
            <a:r>
              <a:rPr lang="fr-FR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préparé</a:t>
            </a:r>
            <a:r>
              <a:rPr lang="fr-FR" sz="3600" b="1" dirty="0" smtClean="0">
                <a:solidFill>
                  <a:srgbClr val="F757E0"/>
                </a:solidFill>
              </a:rPr>
              <a:t>e</a:t>
            </a:r>
            <a:r>
              <a:rPr lang="fr-FR" sz="3600" b="1" dirty="0" smtClean="0">
                <a:solidFill>
                  <a:srgbClr val="00B050"/>
                </a:solidFill>
              </a:rPr>
              <a:t> </a:t>
            </a:r>
            <a:r>
              <a:rPr lang="fr-FR" sz="3600" b="1" dirty="0" smtClean="0"/>
              <a:t>pour le diner.</a:t>
            </a:r>
            <a:endParaRPr lang="fr-FR" sz="3600" b="1" dirty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Je </a:t>
            </a:r>
            <a:r>
              <a:rPr lang="fr-FR" sz="3600" b="1" dirty="0" smtClean="0"/>
              <a:t>n’</a:t>
            </a:r>
            <a:r>
              <a:rPr lang="fr-FR" sz="3600" b="1" dirty="0" smtClean="0">
                <a:solidFill>
                  <a:srgbClr val="00B050"/>
                </a:solidFill>
              </a:rPr>
              <a:t>avais </a:t>
            </a:r>
            <a:r>
              <a:rPr lang="fr-FR" sz="3600" b="1" dirty="0" smtClean="0"/>
              <a:t>personne avec qui je </a:t>
            </a:r>
            <a:r>
              <a:rPr lang="fr-FR" sz="3600" b="1" dirty="0" smtClean="0">
                <a:solidFill>
                  <a:srgbClr val="00B050"/>
                </a:solidFill>
              </a:rPr>
              <a:t>pouvais </a:t>
            </a:r>
            <a:r>
              <a:rPr lang="fr-FR" sz="3600" b="1" dirty="0" smtClean="0"/>
              <a:t>diner.</a:t>
            </a:r>
            <a:endParaRPr lang="fr-FR" sz="3600" b="1" dirty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Alors</a:t>
            </a:r>
            <a:r>
              <a:rPr lang="fr-FR" sz="3600" b="1" dirty="0"/>
              <a:t>, </a:t>
            </a:r>
            <a:r>
              <a:rPr lang="fr-FR" sz="3600" b="1" dirty="0" smtClean="0"/>
              <a:t>j’</a:t>
            </a:r>
            <a:r>
              <a:rPr lang="fr-FR" sz="3600" b="1" dirty="0" smtClean="0">
                <a:solidFill>
                  <a:srgbClr val="00B050"/>
                </a:solidFill>
              </a:rPr>
              <a:t>ai</a:t>
            </a:r>
            <a:r>
              <a:rPr lang="fr-FR" sz="3600" b="1" dirty="0" smtClean="0"/>
              <a:t> </a:t>
            </a:r>
            <a:r>
              <a:rPr lang="fr-FR" sz="3600" b="1" dirty="0"/>
              <a:t>mis </a:t>
            </a:r>
            <a:r>
              <a:rPr lang="fr-FR" sz="3600" b="1" dirty="0" smtClean="0">
                <a:solidFill>
                  <a:srgbClr val="00B050"/>
                </a:solidFill>
              </a:rPr>
              <a:t>mes</a:t>
            </a:r>
            <a:r>
              <a:rPr lang="fr-FR" sz="3600" b="1" dirty="0" smtClean="0"/>
              <a:t> </a:t>
            </a:r>
            <a:r>
              <a:rPr lang="fr-FR" sz="3600" b="1" dirty="0"/>
              <a:t>sandales et </a:t>
            </a:r>
            <a:r>
              <a:rPr lang="fr-FR" sz="3600" b="1" dirty="0" smtClean="0"/>
              <a:t>je </a:t>
            </a:r>
            <a:r>
              <a:rPr lang="fr-FR" sz="3600" b="1" dirty="0" smtClean="0">
                <a:solidFill>
                  <a:srgbClr val="00B050"/>
                </a:solidFill>
              </a:rPr>
              <a:t>suis </a:t>
            </a:r>
            <a:r>
              <a:rPr lang="fr-FR" sz="3600" b="1" dirty="0" smtClean="0"/>
              <a:t>sorti</a:t>
            </a:r>
            <a:r>
              <a:rPr lang="fr-FR" sz="3600" b="1" dirty="0" smtClean="0">
                <a:solidFill>
                  <a:srgbClr val="F757E0"/>
                </a:solidFill>
              </a:rPr>
              <a:t>e</a:t>
            </a:r>
            <a:r>
              <a:rPr lang="fr-FR" sz="3600" b="1" dirty="0" smtClean="0"/>
              <a:t> seul</a:t>
            </a:r>
            <a:r>
              <a:rPr lang="fr-FR" sz="3600" b="1" dirty="0" smtClean="0">
                <a:solidFill>
                  <a:srgbClr val="F757E0"/>
                </a:solidFill>
              </a:rPr>
              <a:t>e</a:t>
            </a:r>
            <a:r>
              <a:rPr lang="fr-FR" sz="3600" b="1" dirty="0" smtClean="0"/>
              <a:t>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À minuit, j’</a:t>
            </a:r>
            <a:r>
              <a:rPr lang="fr-FR" sz="3600" b="1" dirty="0" smtClean="0">
                <a:solidFill>
                  <a:srgbClr val="00B050"/>
                </a:solidFill>
              </a:rPr>
              <a:t>ai </a:t>
            </a:r>
            <a:r>
              <a:rPr lang="fr-FR" sz="3600" b="1" dirty="0" smtClean="0"/>
              <a:t>entendu Tyler entrer dans la chambre.</a:t>
            </a:r>
            <a:endParaRPr lang="fr-FR" sz="3600" b="1" dirty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600" b="1" dirty="0" smtClean="0"/>
              <a:t>J’</a:t>
            </a:r>
            <a:r>
              <a:rPr lang="fr-FR" sz="3600" b="1" dirty="0" smtClean="0">
                <a:solidFill>
                  <a:srgbClr val="00B050"/>
                </a:solidFill>
              </a:rPr>
              <a:t>ai </a:t>
            </a:r>
            <a:r>
              <a:rPr lang="fr-FR" sz="3600" b="1" dirty="0" smtClean="0"/>
              <a:t>dit que je </a:t>
            </a:r>
            <a:r>
              <a:rPr lang="fr-FR" sz="3600" b="1" dirty="0" smtClean="0">
                <a:solidFill>
                  <a:srgbClr val="00B050"/>
                </a:solidFill>
              </a:rPr>
              <a:t>me suis</a:t>
            </a:r>
            <a:r>
              <a:rPr lang="fr-FR" sz="3600" b="1" dirty="0" smtClean="0"/>
              <a:t> amusé</a:t>
            </a:r>
            <a:r>
              <a:rPr lang="fr-FR" sz="3600" b="1" dirty="0" smtClean="0">
                <a:solidFill>
                  <a:srgbClr val="F757E0"/>
                </a:solidFill>
              </a:rPr>
              <a:t>e</a:t>
            </a:r>
            <a:r>
              <a:rPr lang="fr-FR" sz="3600" b="1" dirty="0" smtClean="0"/>
              <a:t>; j’</a:t>
            </a:r>
            <a:r>
              <a:rPr lang="fr-FR" sz="3600" b="1" dirty="0" smtClean="0">
                <a:solidFill>
                  <a:srgbClr val="00B050"/>
                </a:solidFill>
              </a:rPr>
              <a:t>ai </a:t>
            </a:r>
            <a:r>
              <a:rPr lang="fr-FR" sz="3600" b="1" dirty="0" smtClean="0"/>
              <a:t>menti.</a:t>
            </a: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530352" lvl="1" indent="0">
              <a:buNone/>
            </a:pPr>
            <a:endParaRPr lang="fr-FR" sz="36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3600" b="1" dirty="0" smtClean="0"/>
          </a:p>
          <a:p>
            <a:pPr marL="742950" indent="-742950">
              <a:buAutoNum type="arabicPeriod"/>
            </a:pP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0" y="420624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Lisons</a:t>
            </a:r>
            <a:r>
              <a:rPr lang="en-US" sz="9600" b="1" dirty="0" smtClean="0">
                <a:latin typeface="Brush Script MT" panose="03060802040406070304" pitchFamily="66" charset="0"/>
              </a:rPr>
              <a:t>!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2" y="1906524"/>
            <a:ext cx="11090564" cy="5436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smtClean="0"/>
              <a:t>Est-ce que tu préfères lire….</a:t>
            </a:r>
          </a:p>
          <a:p>
            <a:pPr marL="0" indent="0" algn="just">
              <a:buNone/>
            </a:pPr>
            <a:r>
              <a:rPr lang="fr-FR" sz="4000" b="1" dirty="0">
                <a:solidFill>
                  <a:srgbClr val="00B050"/>
                </a:solidFill>
              </a:rPr>
              <a:t>	</a:t>
            </a:r>
            <a:r>
              <a:rPr lang="fr-FR" sz="4000" b="1" dirty="0" smtClean="0">
                <a:solidFill>
                  <a:srgbClr val="00B050"/>
                </a:solidFill>
              </a:rPr>
              <a:t>	- en silence?</a:t>
            </a:r>
          </a:p>
          <a:p>
            <a:pPr marL="0" indent="0" algn="just">
              <a:buNone/>
            </a:pPr>
            <a:r>
              <a:rPr lang="fr-FR" sz="4000" b="1" dirty="0">
                <a:solidFill>
                  <a:srgbClr val="00B050"/>
                </a:solidFill>
              </a:rPr>
              <a:t>	</a:t>
            </a:r>
            <a:r>
              <a:rPr lang="fr-FR" sz="4000" b="1" dirty="0" smtClean="0">
                <a:solidFill>
                  <a:srgbClr val="00B050"/>
                </a:solidFill>
              </a:rPr>
              <a:t>	- en partenaire?</a:t>
            </a:r>
          </a:p>
          <a:p>
            <a:pPr marL="0" indent="0" algn="just">
              <a:buNone/>
            </a:pPr>
            <a:r>
              <a:rPr lang="fr-FR" sz="4000" b="1" dirty="0">
                <a:solidFill>
                  <a:srgbClr val="00B050"/>
                </a:solidFill>
              </a:rPr>
              <a:t>	</a:t>
            </a:r>
            <a:r>
              <a:rPr lang="fr-FR" sz="4000" b="1" dirty="0" smtClean="0">
                <a:solidFill>
                  <a:srgbClr val="00B050"/>
                </a:solidFill>
              </a:rPr>
              <a:t>	- avec un petit groupe?</a:t>
            </a:r>
          </a:p>
          <a:p>
            <a:pPr marL="0" indent="0" algn="just">
              <a:buNone/>
            </a:pPr>
            <a:r>
              <a:rPr lang="fr-FR" sz="4000" b="1" dirty="0">
                <a:solidFill>
                  <a:srgbClr val="00B050"/>
                </a:solidFill>
              </a:rPr>
              <a:t>	</a:t>
            </a:r>
            <a:r>
              <a:rPr lang="fr-FR" sz="4000" b="1" dirty="0" smtClean="0">
                <a:solidFill>
                  <a:srgbClr val="00B050"/>
                </a:solidFill>
              </a:rPr>
              <a:t>	- avec la prof?</a:t>
            </a:r>
            <a:endParaRPr lang="fr-FR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393132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0" y="420624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Faire du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Théâtre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2" y="1906524"/>
            <a:ext cx="11090564" cy="5436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err="1" smtClean="0"/>
              <a:t>Grading</a:t>
            </a:r>
            <a:r>
              <a:rPr lang="fr-FR" sz="4000" b="1" dirty="0" smtClean="0"/>
              <a:t> (1-5, 5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« parfait »)</a:t>
            </a:r>
          </a:p>
          <a:p>
            <a:pPr marL="0" indent="0" algn="just">
              <a:buNone/>
            </a:pPr>
            <a:endParaRPr lang="fr-FR" sz="4000" b="1" dirty="0" smtClean="0"/>
          </a:p>
          <a:p>
            <a:pPr marL="0" indent="0" algn="just">
              <a:buNone/>
            </a:pPr>
            <a:r>
              <a:rPr lang="fr-FR" sz="4000" b="1" dirty="0" smtClean="0"/>
              <a:t>Do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sound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natural</a:t>
            </a:r>
            <a:r>
              <a:rPr lang="fr-FR" sz="4000" b="1" dirty="0" smtClean="0"/>
              <a:t> or </a:t>
            </a:r>
            <a:r>
              <a:rPr lang="fr-FR" sz="4000" b="1" dirty="0" err="1" smtClean="0"/>
              <a:t>like</a:t>
            </a:r>
            <a:r>
              <a:rPr lang="fr-FR" sz="4000" b="1" dirty="0" smtClean="0"/>
              <a:t> a robot 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use the </a:t>
            </a:r>
            <a:r>
              <a:rPr lang="fr-FR" sz="4000" b="1" dirty="0" err="1" smtClean="0"/>
              <a:t>appropriate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emotion</a:t>
            </a:r>
            <a:r>
              <a:rPr lang="fr-FR" sz="4000" b="1" dirty="0" smtClean="0"/>
              <a:t>/</a:t>
            </a:r>
            <a:r>
              <a:rPr lang="fr-FR" sz="4000" b="1" dirty="0" err="1" smtClean="0"/>
              <a:t>tone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r>
              <a:rPr lang="fr-FR" sz="4000" b="1" dirty="0" err="1" smtClean="0"/>
              <a:t>Did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their</a:t>
            </a:r>
            <a:r>
              <a:rPr lang="fr-FR" sz="4000" b="1" dirty="0" smtClean="0"/>
              <a:t> actions go </a:t>
            </a:r>
            <a:r>
              <a:rPr lang="fr-FR" sz="4000" b="1" dirty="0" err="1" smtClean="0"/>
              <a:t>well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with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what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was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being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said</a:t>
            </a:r>
            <a:r>
              <a:rPr lang="fr-FR" sz="4000" b="1" dirty="0" smtClean="0"/>
              <a:t>?</a:t>
            </a:r>
          </a:p>
          <a:p>
            <a:pPr marL="0" indent="0" algn="just">
              <a:buNone/>
            </a:pPr>
            <a:endParaRPr lang="fr-FR" sz="1600" b="1" dirty="0"/>
          </a:p>
          <a:p>
            <a:pPr marL="0" indent="0" algn="just">
              <a:buNone/>
            </a:pPr>
            <a:r>
              <a:rPr lang="fr-FR" sz="4000" b="1" dirty="0" err="1" smtClean="0">
                <a:solidFill>
                  <a:srgbClr val="00B050"/>
                </a:solidFill>
              </a:rPr>
              <a:t>Give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them</a:t>
            </a:r>
            <a:r>
              <a:rPr lang="fr-FR" sz="4000" b="1" dirty="0" smtClean="0">
                <a:solidFill>
                  <a:srgbClr val="00B050"/>
                </a:solidFill>
              </a:rPr>
              <a:t> one POSITIVE suggestion to </a:t>
            </a:r>
            <a:r>
              <a:rPr lang="fr-FR" sz="4000" b="1" dirty="0" err="1" smtClean="0">
                <a:solidFill>
                  <a:srgbClr val="00B050"/>
                </a:solidFill>
              </a:rPr>
              <a:t>work</a:t>
            </a:r>
            <a:r>
              <a:rPr lang="fr-FR" sz="4000" b="1" dirty="0" smtClean="0">
                <a:solidFill>
                  <a:srgbClr val="00B050"/>
                </a:solidFill>
              </a:rPr>
              <a:t> on</a:t>
            </a:r>
            <a:endParaRPr lang="fr-FR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427081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7437</TotalTime>
  <Words>125</Words>
  <Application>Microsoft Office PowerPoint</Application>
  <PresentationFormat>Widescreen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Aparajita</vt:lpstr>
      <vt:lpstr>Berlin Sans FB Demi</vt:lpstr>
      <vt:lpstr>Brush Script MT</vt:lpstr>
      <vt:lpstr>Franklin Gothic Book</vt:lpstr>
      <vt:lpstr>Crop</vt:lpstr>
      <vt:lpstr>La Clochette Tell someone what each sentence means, then do a perspective change – rewrite each sentence with “je” </vt:lpstr>
      <vt:lpstr>La Clochette Tell someone what each sentence means, then do a perspective change – rewrite each sentence with “je” </vt:lpstr>
      <vt:lpstr>Lisons! </vt:lpstr>
      <vt:lpstr>Faire du Théâtre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39</cp:revision>
  <dcterms:created xsi:type="dcterms:W3CDTF">2017-01-03T12:56:38Z</dcterms:created>
  <dcterms:modified xsi:type="dcterms:W3CDTF">2017-02-01T17:07:45Z</dcterms:modified>
</cp:coreProperties>
</file>